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51" r:id="rId1"/>
  </p:sldMasterIdLst>
  <p:notesMasterIdLst>
    <p:notesMasterId r:id="rId6"/>
  </p:notesMasterIdLst>
  <p:handoutMasterIdLst>
    <p:handoutMasterId r:id="rId7"/>
  </p:handoutMasterIdLst>
  <p:sldIdLst>
    <p:sldId id="352" r:id="rId2"/>
    <p:sldId id="353" r:id="rId3"/>
    <p:sldId id="354" r:id="rId4"/>
    <p:sldId id="355" r:id="rId5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MS PGothic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MS PGothic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MS PGothic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MS PGothic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AF89"/>
    <a:srgbClr val="887735"/>
    <a:srgbClr val="FFFFFF"/>
    <a:srgbClr val="8A7835"/>
    <a:srgbClr val="044734"/>
    <a:srgbClr val="656766"/>
    <a:srgbClr val="8B7736"/>
    <a:srgbClr val="9C9C9E"/>
    <a:srgbClr val="341C55"/>
    <a:srgbClr val="AEAF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69" autoAdjust="0"/>
    <p:restoredTop sz="94701" autoAdjust="0"/>
  </p:normalViewPr>
  <p:slideViewPr>
    <p:cSldViewPr snapToGrid="0">
      <p:cViewPr>
        <p:scale>
          <a:sx n="75" d="100"/>
          <a:sy n="75" d="100"/>
        </p:scale>
        <p:origin x="2406" y="1092"/>
      </p:cViewPr>
      <p:guideLst/>
    </p:cSldViewPr>
  </p:slideViewPr>
  <p:outlineViewPr>
    <p:cViewPr>
      <p:scale>
        <a:sx n="33" d="100"/>
        <a:sy n="33" d="100"/>
      </p:scale>
      <p:origin x="0" y="50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60" d="100"/>
          <a:sy n="160" d="100"/>
        </p:scale>
        <p:origin x="5584" y="1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3E8DBA71-E403-DD43-8C40-936F796DC1A3}" type="datetimeFigureOut">
              <a:rPr lang="en-US"/>
              <a:pPr>
                <a:defRPr/>
              </a:pPr>
              <a:t>10/27/2022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58055B8-FB06-0E44-BEDD-93D4DB2AAEE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215DA174-83B7-0F42-A4C0-9F59FDEA7AAE}" type="datetimeFigureOut">
              <a:rPr lang="en-US"/>
              <a:pPr>
                <a:defRPr/>
              </a:pPr>
              <a:t>10/27/2022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F7F1BCB-C60A-0E48-8DB5-23D6D107429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E859DA9-56E9-30ED-5A65-0D085E2C74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E35F71-CDFA-DF39-A1EA-208CAF9485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200653" y="1094503"/>
            <a:ext cx="2742695" cy="1651102"/>
          </a:xfrm>
          <a:prstGeom prst="rect">
            <a:avLst/>
          </a:prstGeom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31784CA6-E78A-EF41-6383-9236572334AE}"/>
              </a:ext>
            </a:extLst>
          </p:cNvPr>
          <p:cNvCxnSpPr>
            <a:cxnSpLocks/>
          </p:cNvCxnSpPr>
          <p:nvPr userDrawn="1"/>
        </p:nvCxnSpPr>
        <p:spPr>
          <a:xfrm>
            <a:off x="1440180" y="3322320"/>
            <a:ext cx="6263640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8F2CF4F2-45FD-A1E9-18B4-B1C4A3A8BE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19350" y="4358201"/>
            <a:ext cx="4305300" cy="4573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>
                <a:solidFill>
                  <a:schemeClr val="bg1"/>
                </a:solidFill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az-Latn-AZ" dirty="0"/>
              <a:t>altbaşlıq</a:t>
            </a:r>
            <a:endParaRPr lang="en-US" dirty="0"/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9226BCCA-E6ED-B133-F780-87377655B4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8923" y="3758127"/>
            <a:ext cx="4306155" cy="6000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>
              <a:defRPr sz="3600" b="0" baseline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T</a:t>
            </a:r>
            <a:r>
              <a:rPr lang="az-Latn-AZ" dirty="0"/>
              <a:t>əqdimatın adı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0787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57C3F7C-BF18-7CD4-D941-754D98ED7F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9AC5F0E-CB41-5AD2-460B-5238A35BA4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200653" y="1094503"/>
            <a:ext cx="2742695" cy="1651102"/>
          </a:xfrm>
          <a:prstGeom prst="rect">
            <a:avLst/>
          </a:prstGeom>
        </p:spPr>
      </p:pic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8AA4F498-4411-302B-CB7E-8FF68FFA8A5D}"/>
              </a:ext>
            </a:extLst>
          </p:cNvPr>
          <p:cNvCxnSpPr>
            <a:cxnSpLocks/>
          </p:cNvCxnSpPr>
          <p:nvPr userDrawn="1"/>
        </p:nvCxnSpPr>
        <p:spPr>
          <a:xfrm>
            <a:off x="1440180" y="3322320"/>
            <a:ext cx="6263640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0A4669E-8C4B-3219-7FB5-F90D3557E7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19350" y="4358201"/>
            <a:ext cx="4305300" cy="4573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>
                <a:solidFill>
                  <a:schemeClr val="bg1"/>
                </a:solidFill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az-Latn-AZ" dirty="0"/>
              <a:t>altbaşlıq</a:t>
            </a:r>
            <a:endParaRPr lang="en-US" dirty="0"/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11E8A0F0-898D-8B4D-9C51-92AC489BF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8923" y="3758127"/>
            <a:ext cx="4306155" cy="6000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>
              <a:defRPr sz="3600" b="0" baseline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</a:lstStyle>
          <a:p>
            <a:r>
              <a:rPr lang="az-Latn-AZ" dirty="0"/>
              <a:t>Bölümün adı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8540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B8DE596-ED25-2AB3-0D5D-5F92959B57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9AC5F0E-CB41-5AD2-460B-5238A35BA4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77990" y="180593"/>
            <a:ext cx="1031362" cy="622942"/>
          </a:xfrm>
          <a:prstGeom prst="rect">
            <a:avLst/>
          </a:prstGeom>
        </p:spPr>
      </p:pic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8AA4F498-4411-302B-CB7E-8FF68FFA8A5D}"/>
              </a:ext>
            </a:extLst>
          </p:cNvPr>
          <p:cNvCxnSpPr>
            <a:cxnSpLocks/>
          </p:cNvCxnSpPr>
          <p:nvPr userDrawn="1"/>
        </p:nvCxnSpPr>
        <p:spPr>
          <a:xfrm>
            <a:off x="1440180" y="987998"/>
            <a:ext cx="7703820" cy="0"/>
          </a:xfrm>
          <a:prstGeom prst="line">
            <a:avLst/>
          </a:prstGeom>
          <a:ln>
            <a:solidFill>
              <a:srgbClr val="8877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0A4669E-8C4B-3219-7FB5-F90D3557E7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26530" y="2316791"/>
            <a:ext cx="873976" cy="4573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>
                <a:solidFill>
                  <a:schemeClr val="tx1"/>
                </a:solidFill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az-Latn-AZ" dirty="0"/>
              <a:t>Mətn</a:t>
            </a:r>
            <a:endParaRPr lang="en-US" dirty="0"/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11E8A0F0-898D-8B4D-9C51-92AC489BF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1662" y="1074889"/>
            <a:ext cx="1077952" cy="69350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>
              <a:defRPr sz="2400" b="1" baseline="0">
                <a:ln>
                  <a:noFill/>
                </a:ln>
                <a:solidFill>
                  <a:schemeClr val="tx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</a:lstStyle>
          <a:p>
            <a:r>
              <a:rPr lang="az-Latn-AZ" dirty="0"/>
              <a:t>Başlıq</a:t>
            </a:r>
            <a:endParaRPr lang="ru-RU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1FCDBA70-6873-2129-F80C-FAED721B26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26530" y="3049400"/>
            <a:ext cx="873976" cy="4573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>
                <a:solidFill>
                  <a:schemeClr val="tx1"/>
                </a:solidFill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az-Latn-AZ" dirty="0"/>
              <a:t>Mətn</a:t>
            </a:r>
            <a:endParaRPr lang="en-US" dirty="0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E7A380F3-61E8-1CEC-DE3C-5F1F6E6115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26530" y="3827973"/>
            <a:ext cx="873976" cy="4573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>
                <a:solidFill>
                  <a:schemeClr val="tx1"/>
                </a:solidFill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az-Latn-AZ" dirty="0"/>
              <a:t>Mətn</a:t>
            </a:r>
            <a:endParaRPr lang="en-US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BC02F27F-BE27-F65A-216B-A5EE12B82804}"/>
              </a:ext>
            </a:extLst>
          </p:cNvPr>
          <p:cNvCxnSpPr/>
          <p:nvPr userDrawn="1"/>
        </p:nvCxnSpPr>
        <p:spPr>
          <a:xfrm>
            <a:off x="5127624" y="6543675"/>
            <a:ext cx="352425" cy="0"/>
          </a:xfrm>
          <a:prstGeom prst="line">
            <a:avLst/>
          </a:prstGeom>
          <a:ln>
            <a:solidFill>
              <a:srgbClr val="BDAF8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E535CB02-3F2C-6C26-2048-E520D20F3B7D}"/>
              </a:ext>
            </a:extLst>
          </p:cNvPr>
          <p:cNvCxnSpPr/>
          <p:nvPr userDrawn="1"/>
        </p:nvCxnSpPr>
        <p:spPr>
          <a:xfrm>
            <a:off x="4001777" y="6543675"/>
            <a:ext cx="352425" cy="0"/>
          </a:xfrm>
          <a:prstGeom prst="line">
            <a:avLst/>
          </a:prstGeom>
          <a:ln>
            <a:solidFill>
              <a:srgbClr val="BDAF8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D782290-E250-3469-EF60-84B18289665B}"/>
              </a:ext>
            </a:extLst>
          </p:cNvPr>
          <p:cNvSpPr txBox="1"/>
          <p:nvPr userDrawn="1"/>
        </p:nvSpPr>
        <p:spPr>
          <a:xfrm>
            <a:off x="4001777" y="6370320"/>
            <a:ext cx="147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D65B3F3-21AB-4960-A9D3-2735EBC9E467}" type="slidenum">
              <a:rPr lang="az-Latn-AZ" smtClean="0">
                <a:solidFill>
                  <a:srgbClr val="BDAF8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lang="en-US" dirty="0">
              <a:solidFill>
                <a:srgbClr val="BDAF8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160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1B6220C-7E6A-B113-1695-E52C8DDBD0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8AA4F498-4411-302B-CB7E-8FF68FFA8A5D}"/>
              </a:ext>
            </a:extLst>
          </p:cNvPr>
          <p:cNvCxnSpPr>
            <a:cxnSpLocks/>
          </p:cNvCxnSpPr>
          <p:nvPr userDrawn="1"/>
        </p:nvCxnSpPr>
        <p:spPr>
          <a:xfrm>
            <a:off x="1440180" y="3322320"/>
            <a:ext cx="626364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11E8A0F0-898D-8B4D-9C51-92AC489BF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8330" y="3758127"/>
            <a:ext cx="3647340" cy="6000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>
              <a:defRPr sz="3600" b="1" baseline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</a:lstStyle>
          <a:p>
            <a:r>
              <a:rPr lang="az-Latn-AZ" dirty="0"/>
              <a:t>Təşəkkür edirik!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808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23" r:id="rId3"/>
    <p:sldLayoutId id="2147483914" r:id="rId4"/>
  </p:sldLayoutIdLst>
  <p:hf hdr="0" ftr="0" dt="0"/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kumimoji="1" sz="33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1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15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15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789CD7C3-5034-DDB0-0DF0-93357C6A00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4A7C282-9D00-7247-52F2-2D8C5C155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08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D0252906-F665-CF03-DD2C-03683D2950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FFAF882-911E-A4F8-44E3-9A4AC3B67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681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41A03957-C26A-894B-DF26-3B982B5036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3B20DBF-5542-0F94-1D76-7ABE8276F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D7F5C9B-E3E0-CD50-052A-3DEC6A638A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CCBCE67-4B47-1984-E3E9-EB33DBC420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91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5B2DF-99A6-CFB6-6D20-158327A06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56252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3698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Segoe UI</vt:lpstr>
      <vt:lpstr>Segoe UI Light</vt:lpstr>
      <vt:lpstr>Custom Design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Ilham Aliyev</dc:creator>
  <cp:lastModifiedBy>Agharza Agharzayev</cp:lastModifiedBy>
  <cp:revision>338</cp:revision>
  <cp:lastPrinted>2020-09-09T08:57:53Z</cp:lastPrinted>
  <dcterms:created xsi:type="dcterms:W3CDTF">2012-02-10T07:46:07Z</dcterms:created>
  <dcterms:modified xsi:type="dcterms:W3CDTF">2022-10-27T11:10:49Z</dcterms:modified>
</cp:coreProperties>
</file>