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357" r:id="rId2"/>
    <p:sldId id="349" r:id="rId3"/>
    <p:sldId id="356" r:id="rId4"/>
    <p:sldId id="351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AF89"/>
    <a:srgbClr val="887735"/>
    <a:srgbClr val="FFFFFF"/>
    <a:srgbClr val="8A7835"/>
    <a:srgbClr val="044734"/>
    <a:srgbClr val="656766"/>
    <a:srgbClr val="8B7736"/>
    <a:srgbClr val="9C9C9E"/>
    <a:srgbClr val="341C55"/>
    <a:srgbClr val="AEAF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9" autoAdjust="0"/>
    <p:restoredTop sz="94701" autoAdjust="0"/>
  </p:normalViewPr>
  <p:slideViewPr>
    <p:cSldViewPr snapToGrid="0">
      <p:cViewPr>
        <p:scale>
          <a:sx n="150" d="100"/>
          <a:sy n="150" d="100"/>
        </p:scale>
        <p:origin x="1962" y="72"/>
      </p:cViewPr>
      <p:guideLst/>
    </p:cSldViewPr>
  </p:slideViewPr>
  <p:outlineViewPr>
    <p:cViewPr>
      <p:scale>
        <a:sx n="33" d="100"/>
        <a:sy n="33" d="100"/>
      </p:scale>
      <p:origin x="0" y="50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60" d="100"/>
          <a:sy n="160" d="100"/>
        </p:scale>
        <p:origin x="5584" y="1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E8DBA71-E403-DD43-8C40-936F796DC1A3}" type="datetimeFigureOut">
              <a:rPr lang="en-US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8055B8-FB06-0E44-BEDD-93D4DB2AAEE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15DA174-83B7-0F42-A4C0-9F59FDEA7AAE}" type="datetimeFigureOut">
              <a:rPr lang="en-US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7F1BCB-C60A-0E48-8DB5-23D6D107429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7D9C619C-FDE1-E18E-7F4B-B53A4B09B0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7E35F71-CDFA-DF39-A1EA-208CAF9485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598"/>
          <a:stretch/>
        </p:blipFill>
        <p:spPr>
          <a:xfrm>
            <a:off x="3200653" y="1091760"/>
            <a:ext cx="2742695" cy="1646678"/>
          </a:xfrm>
          <a:prstGeom prst="rect">
            <a:avLst/>
          </a:prstGeom>
        </p:spPr>
      </p:pic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31784CA6-E78A-EF41-6383-9236572334AE}"/>
              </a:ext>
            </a:extLst>
          </p:cNvPr>
          <p:cNvCxnSpPr>
            <a:cxnSpLocks/>
          </p:cNvCxnSpPr>
          <p:nvPr userDrawn="1"/>
        </p:nvCxnSpPr>
        <p:spPr>
          <a:xfrm>
            <a:off x="1440180" y="3322320"/>
            <a:ext cx="6263640" cy="0"/>
          </a:xfrm>
          <a:prstGeom prst="line">
            <a:avLst/>
          </a:prstGeom>
          <a:ln>
            <a:solidFill>
              <a:srgbClr val="8877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8F2CF4F2-45FD-A1E9-18B4-B1C4A3A8BE1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19350" y="4396301"/>
            <a:ext cx="4305300" cy="4573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solidFill>
                  <a:srgbClr val="8A7835"/>
                </a:solidFill>
                <a:latin typeface="Segoe UI Light" panose="020B0502040204020203" pitchFamily="34" charset="0"/>
                <a:ea typeface="Verdana" panose="020B060403050404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az-Latn-AZ" dirty="0"/>
              <a:t>altbaşlıq</a:t>
            </a:r>
            <a:endParaRPr lang="en-US" dirty="0"/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9226BCCA-E6ED-B133-F780-87377655B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18923" y="3758127"/>
            <a:ext cx="4306155" cy="6000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>
              <a:defRPr sz="3600" b="0" baseline="0">
                <a:solidFill>
                  <a:srgbClr val="887735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T</a:t>
            </a:r>
            <a:r>
              <a:rPr lang="az-Latn-AZ" dirty="0"/>
              <a:t>əqdimatın adı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96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5A0B66B8-A223-50B6-AC66-7B3B807368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9AC5F0E-CB41-5AD2-460B-5238A35BA4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598"/>
          <a:stretch/>
        </p:blipFill>
        <p:spPr>
          <a:xfrm>
            <a:off x="3200653" y="1091760"/>
            <a:ext cx="2742695" cy="1646678"/>
          </a:xfrm>
          <a:prstGeom prst="rect">
            <a:avLst/>
          </a:prstGeom>
        </p:spPr>
      </p:pic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AA4F498-4411-302B-CB7E-8FF68FFA8A5D}"/>
              </a:ext>
            </a:extLst>
          </p:cNvPr>
          <p:cNvCxnSpPr>
            <a:cxnSpLocks/>
          </p:cNvCxnSpPr>
          <p:nvPr userDrawn="1"/>
        </p:nvCxnSpPr>
        <p:spPr>
          <a:xfrm>
            <a:off x="1440180" y="3322320"/>
            <a:ext cx="6263640" cy="0"/>
          </a:xfrm>
          <a:prstGeom prst="line">
            <a:avLst/>
          </a:prstGeom>
          <a:ln>
            <a:solidFill>
              <a:srgbClr val="8877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30A4669E-8C4B-3219-7FB5-F90D3557E7E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19350" y="4396301"/>
            <a:ext cx="4305300" cy="4573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solidFill>
                  <a:srgbClr val="8A7835"/>
                </a:solidFill>
                <a:latin typeface="Segoe UI Light" panose="020B0502040204020203" pitchFamily="34" charset="0"/>
                <a:ea typeface="Verdana" panose="020B060403050404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az-Latn-AZ" dirty="0"/>
              <a:t>altbaşlıq</a:t>
            </a:r>
            <a:endParaRPr lang="en-US" dirty="0"/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1E8A0F0-898D-8B4D-9C51-92AC489BF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18923" y="3758127"/>
            <a:ext cx="4306155" cy="6000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>
              <a:defRPr sz="3600" b="0" baseline="0">
                <a:solidFill>
                  <a:srgbClr val="887735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az-Latn-AZ" dirty="0"/>
              <a:t>Bölümün adı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90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B8DE596-ED25-2AB3-0D5D-5F92959B57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AA4F498-4411-302B-CB7E-8FF68FFA8A5D}"/>
              </a:ext>
            </a:extLst>
          </p:cNvPr>
          <p:cNvCxnSpPr>
            <a:cxnSpLocks/>
          </p:cNvCxnSpPr>
          <p:nvPr userDrawn="1"/>
        </p:nvCxnSpPr>
        <p:spPr>
          <a:xfrm>
            <a:off x="1440180" y="987998"/>
            <a:ext cx="7703820" cy="0"/>
          </a:xfrm>
          <a:prstGeom prst="line">
            <a:avLst/>
          </a:prstGeom>
          <a:ln>
            <a:solidFill>
              <a:srgbClr val="8877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30A4669E-8C4B-3219-7FB5-F90D3557E7E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26530" y="2316791"/>
            <a:ext cx="873976" cy="4573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  <a:latin typeface="Segoe UI Light" panose="020B0502040204020203" pitchFamily="34" charset="0"/>
                <a:ea typeface="Verdana" panose="020B060403050404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az-Latn-AZ" dirty="0"/>
              <a:t>Mətn</a:t>
            </a:r>
            <a:endParaRPr lang="en-US" dirty="0"/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1E8A0F0-898D-8B4D-9C51-92AC489BF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1662" y="1074889"/>
            <a:ext cx="1077952" cy="6935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>
              <a:defRPr sz="2400" b="1" baseline="0">
                <a:ln>
                  <a:noFill/>
                </a:ln>
                <a:solidFill>
                  <a:schemeClr val="tx1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az-Latn-AZ" dirty="0"/>
              <a:t>Başlıq</a:t>
            </a:r>
            <a:endParaRPr lang="ru-RU" dirty="0"/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1FCDBA70-6873-2129-F80C-FAED721B26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26530" y="3049400"/>
            <a:ext cx="873976" cy="4573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  <a:latin typeface="Segoe UI Light" panose="020B0502040204020203" pitchFamily="34" charset="0"/>
                <a:ea typeface="Verdana" panose="020B060403050404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az-Latn-AZ" dirty="0"/>
              <a:t>Mətn</a:t>
            </a:r>
            <a:endParaRPr lang="en-US" dirty="0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E7A380F3-61E8-1CEC-DE3C-5F1F6E6115A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26530" y="3827973"/>
            <a:ext cx="873976" cy="4573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  <a:latin typeface="Segoe UI Light" panose="020B0502040204020203" pitchFamily="34" charset="0"/>
                <a:ea typeface="Verdana" panose="020B060403050404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az-Latn-AZ" dirty="0"/>
              <a:t>Mətn</a:t>
            </a:r>
            <a:endParaRPr lang="en-US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43CCA8FE-418E-F25C-AA8F-FDF080DDFA8B}"/>
              </a:ext>
            </a:extLst>
          </p:cNvPr>
          <p:cNvCxnSpPr/>
          <p:nvPr userDrawn="1"/>
        </p:nvCxnSpPr>
        <p:spPr>
          <a:xfrm>
            <a:off x="5127624" y="6543675"/>
            <a:ext cx="352425" cy="0"/>
          </a:xfrm>
          <a:prstGeom prst="line">
            <a:avLst/>
          </a:prstGeom>
          <a:ln>
            <a:solidFill>
              <a:srgbClr val="BDAF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6BDDD21D-8E14-97D5-C1A1-0FFAFCFD1223}"/>
              </a:ext>
            </a:extLst>
          </p:cNvPr>
          <p:cNvCxnSpPr/>
          <p:nvPr userDrawn="1"/>
        </p:nvCxnSpPr>
        <p:spPr>
          <a:xfrm>
            <a:off x="4001777" y="6543675"/>
            <a:ext cx="352425" cy="0"/>
          </a:xfrm>
          <a:prstGeom prst="line">
            <a:avLst/>
          </a:prstGeom>
          <a:ln>
            <a:solidFill>
              <a:srgbClr val="BDAF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BB19217-3646-00FA-8B39-9C9C30101892}"/>
              </a:ext>
            </a:extLst>
          </p:cNvPr>
          <p:cNvSpPr txBox="1"/>
          <p:nvPr userDrawn="1"/>
        </p:nvSpPr>
        <p:spPr>
          <a:xfrm>
            <a:off x="4001777" y="6370320"/>
            <a:ext cx="147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6D65B3F3-21AB-4960-A9D3-2735EBC9E467}" type="slidenum">
              <a:rPr lang="az-Latn-AZ" smtClean="0">
                <a:solidFill>
                  <a:srgbClr val="BDAF8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‹#›</a:t>
            </a:fld>
            <a:endParaRPr lang="en-US" dirty="0">
              <a:solidFill>
                <a:srgbClr val="BDAF8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Рисунок 11">
            <a:extLst>
              <a:ext uri="{FF2B5EF4-FFF2-40B4-BE49-F238E27FC236}">
                <a16:creationId xmlns:a16="http://schemas.microsoft.com/office/drawing/2014/main" id="{E70E412E-17D1-D124-C4F3-C7F3AD2C0F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598"/>
          <a:stretch/>
        </p:blipFill>
        <p:spPr>
          <a:xfrm>
            <a:off x="4178554" y="180975"/>
            <a:ext cx="1037248" cy="62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67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C23FA1B-66AB-78D3-D466-A79458ED35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AA4F498-4411-302B-CB7E-8FF68FFA8A5D}"/>
              </a:ext>
            </a:extLst>
          </p:cNvPr>
          <p:cNvCxnSpPr>
            <a:cxnSpLocks/>
          </p:cNvCxnSpPr>
          <p:nvPr userDrawn="1"/>
        </p:nvCxnSpPr>
        <p:spPr>
          <a:xfrm>
            <a:off x="1440180" y="3322320"/>
            <a:ext cx="6263640" cy="0"/>
          </a:xfrm>
          <a:prstGeom prst="line">
            <a:avLst/>
          </a:prstGeom>
          <a:ln>
            <a:solidFill>
              <a:srgbClr val="8877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1E8A0F0-898D-8B4D-9C51-92AC489BF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48330" y="3758127"/>
            <a:ext cx="3647340" cy="6000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>
              <a:defRPr sz="3600" b="1" baseline="0">
                <a:solidFill>
                  <a:srgbClr val="887735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az-Latn-AZ" dirty="0"/>
              <a:t>Təşəkkür edirik!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19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5" r:id="rId2"/>
    <p:sldLayoutId id="2147483906" r:id="rId3"/>
    <p:sldLayoutId id="2147483907" r:id="rId4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3FD95D-8D5A-A6F9-99FD-6110C1844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7EB689-ECBD-D47C-ABC0-3352A599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67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11CE404D-43D1-FDCF-D01A-33550EF0F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3A4CE53-E08A-6223-3B64-02AB4894B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D7BA9680-5046-2CB9-0A51-71FF9AD0A8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058300D-3729-8F26-A0CB-D523FEEB3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6CE4DA-59A9-C541-70B2-108653986F0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14FE8B7-7892-FDEC-897D-9B8BDD115E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F2910-E876-A8C1-28A6-8E2B1998B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8387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UI</vt:lpstr>
      <vt:lpstr>Segoe UI Light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Ilham Aliyev</dc:creator>
  <cp:lastModifiedBy>Javid Fatullayev</cp:lastModifiedBy>
  <cp:revision>339</cp:revision>
  <cp:lastPrinted>2020-09-09T08:57:53Z</cp:lastPrinted>
  <dcterms:created xsi:type="dcterms:W3CDTF">2012-02-10T07:46:07Z</dcterms:created>
  <dcterms:modified xsi:type="dcterms:W3CDTF">2022-11-04T08:04:57Z</dcterms:modified>
</cp:coreProperties>
</file>